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301" r:id="rId3"/>
    <p:sldId id="257" r:id="rId4"/>
    <p:sldId id="258" r:id="rId5"/>
    <p:sldId id="271" r:id="rId6"/>
    <p:sldId id="260" r:id="rId7"/>
    <p:sldId id="259" r:id="rId8"/>
    <p:sldId id="261" r:id="rId9"/>
    <p:sldId id="262" r:id="rId10"/>
    <p:sldId id="266" r:id="rId11"/>
    <p:sldId id="265" r:id="rId12"/>
    <p:sldId id="263" r:id="rId13"/>
    <p:sldId id="264" r:id="rId14"/>
    <p:sldId id="285" r:id="rId15"/>
    <p:sldId id="286" r:id="rId16"/>
    <p:sldId id="287" r:id="rId17"/>
    <p:sldId id="288" r:id="rId18"/>
    <p:sldId id="290" r:id="rId19"/>
    <p:sldId id="289" r:id="rId20"/>
    <p:sldId id="272" r:id="rId21"/>
    <p:sldId id="273" r:id="rId22"/>
    <p:sldId id="292" r:id="rId23"/>
    <p:sldId id="291" r:id="rId24"/>
    <p:sldId id="293" r:id="rId25"/>
    <p:sldId id="267" r:id="rId26"/>
    <p:sldId id="275" r:id="rId27"/>
    <p:sldId id="294" r:id="rId28"/>
    <p:sldId id="274" r:id="rId29"/>
    <p:sldId id="295" r:id="rId30"/>
    <p:sldId id="296" r:id="rId31"/>
    <p:sldId id="276" r:id="rId32"/>
    <p:sldId id="277" r:id="rId33"/>
    <p:sldId id="278" r:id="rId34"/>
    <p:sldId id="279" r:id="rId35"/>
    <p:sldId id="280" r:id="rId36"/>
    <p:sldId id="282" r:id="rId37"/>
    <p:sldId id="297" r:id="rId38"/>
    <p:sldId id="298" r:id="rId39"/>
    <p:sldId id="283" r:id="rId40"/>
    <p:sldId id="299" r:id="rId41"/>
    <p:sldId id="302" r:id="rId42"/>
    <p:sldId id="300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284" r:id="rId68"/>
    <p:sldId id="281" r:id="rId69"/>
  </p:sldIdLst>
  <p:sldSz cx="12192000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7A686-C91E-4F0B-904F-020573FA364E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8B21-4461-4F5D-8673-EFD994676F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596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98B21-4461-4F5D-8673-EFD994676F2A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9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-gobiern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1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830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206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91D14-89CC-65C3-996C-47E49AAFA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D96645-9B22-EC9C-68BB-683E8A90D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C6DD62-3A6C-F944-43DF-5A349ABD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B48C89-55B0-DD10-6C72-68B8BAA2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E34CE4-1436-BE9E-7A43-F55086B8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613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5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9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3919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 dirty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6347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03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eGGUGxm6rJEaXq2TZnhsOwTzOtEz0_4XfpQU4EXthQryyQPQ/viewform?vc=0&amp;c=0&amp;w=1&amp;flr=0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srodriguezrobayo/Escuadron_salchichon.gi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201B305-B5E1-7708-867F-E73B849F8052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Título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FE179F-7D13-92D3-9A7C-F97E3E24FBCB}"/>
              </a:ext>
            </a:extLst>
          </p:cNvPr>
          <p:cNvSpPr txBox="1"/>
          <p:nvPr/>
        </p:nvSpPr>
        <p:spPr>
          <a:xfrm>
            <a:off x="0" y="1459230"/>
            <a:ext cx="12192000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500" b="1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Sistema de Reservas Para Actividades Recreativas</a:t>
            </a:r>
          </a:p>
          <a:p>
            <a:pPr algn="ctr"/>
            <a:r>
              <a:rPr lang="es-CO" sz="2500" b="1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Reserve shoot</a:t>
            </a:r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Sergio David	Rodriguez Robayo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Daniel Alberto Rodriguez Pineda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Sneyder Vergel Alvarado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Jeiron David	Martínez Acevedo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Jair Andrés Carrillo Gelvez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51420DB-5F07-FB59-50C6-253B1753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2280500"/>
            <a:ext cx="2196226" cy="11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AC32D57-2E38-7BF7-0DE1-62E0B3CE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4" y="1443037"/>
            <a:ext cx="7294908" cy="51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27C515C-A747-92BF-88C9-7F95F3E7F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8"/>
          <a:stretch/>
        </p:blipFill>
        <p:spPr>
          <a:xfrm>
            <a:off x="516835" y="1541480"/>
            <a:ext cx="10548730" cy="53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C45D443-5FCD-191C-6DFE-4F2BF878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836"/>
            <a:ext cx="12192000" cy="5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8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BDDB744-C3CE-E561-5700-DB046F4C19CF}"/>
              </a:ext>
            </a:extLst>
          </p:cNvPr>
          <p:cNvSpPr txBox="1"/>
          <p:nvPr/>
        </p:nvSpPr>
        <p:spPr>
          <a:xfrm>
            <a:off x="0" y="1401254"/>
            <a:ext cx="1219199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2"/>
              </a:rPr>
              <a:t>https://docs.google.com/forms/d/e/1FAIpQLSeGGUGxm6rJEaXq2TZnhsOwTzOtEz0_4XfpQU4EXthQryyQPQ/viewform?vc=0&amp;c=0&amp;w=1&amp;flr=0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7150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Gráfico de respuestas de formularios. Título de la pregunta: ¿Que tan bueno le parece a usted como usuario el sistema de reservas?. Número de respuestas: 15 respuestas.">
            <a:extLst>
              <a:ext uri="{FF2B5EF4-FFF2-40B4-BE49-F238E27FC236}">
                <a16:creationId xmlns:a16="http://schemas.microsoft.com/office/drawing/2014/main" id="{1D227B4E-1E38-F3B7-DDAF-60F10E604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8235" r="23995" b="9422"/>
          <a:stretch/>
        </p:blipFill>
        <p:spPr bwMode="auto">
          <a:xfrm>
            <a:off x="0" y="1434905"/>
            <a:ext cx="6096000" cy="268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áfico de respuestas de formularios. Título de la pregunta: ¿Usted considera que se deberia ahorrar mas tiempo para realizar una reserva?. Número de respuestas: 15 respuestas.">
            <a:extLst>
              <a:ext uri="{FF2B5EF4-FFF2-40B4-BE49-F238E27FC236}">
                <a16:creationId xmlns:a16="http://schemas.microsoft.com/office/drawing/2014/main" id="{E305CBBE-6745-7DB8-237A-4FF63B286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7235" r="6629" b="10022"/>
          <a:stretch/>
        </p:blipFill>
        <p:spPr bwMode="auto">
          <a:xfrm>
            <a:off x="6095995" y="1413805"/>
            <a:ext cx="6096001" cy="27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ráfico de respuestas de formularios. Título de la pregunta: ¿Usted como usuario considera la implementacion de nuevos sistemas imnovadores para este proyecto?. Número de respuestas: 15 respuestas.">
            <a:extLst>
              <a:ext uri="{FF2B5EF4-FFF2-40B4-BE49-F238E27FC236}">
                <a16:creationId xmlns:a16="http://schemas.microsoft.com/office/drawing/2014/main" id="{684938C7-84AB-BB43-7134-35DC988B4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7006" r="4743" b="9540"/>
          <a:stretch/>
        </p:blipFill>
        <p:spPr bwMode="auto">
          <a:xfrm>
            <a:off x="1" y="4121831"/>
            <a:ext cx="6095992" cy="27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ráfico de respuestas de formularios. Título de la pregunta: ¿Que es lo que mas le gusta de nuestro de sistema de reservas?. Número de respuestas: 15 respuestas.">
            <a:extLst>
              <a:ext uri="{FF2B5EF4-FFF2-40B4-BE49-F238E27FC236}">
                <a16:creationId xmlns:a16="http://schemas.microsoft.com/office/drawing/2014/main" id="{A07DA408-A3D0-B1FC-9D18-88769F18E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6497" b="10802"/>
          <a:stretch/>
        </p:blipFill>
        <p:spPr bwMode="auto">
          <a:xfrm>
            <a:off x="6095993" y="4121831"/>
            <a:ext cx="6096001" cy="27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8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D64E8C-0C12-D4F9-E8C1-85AB0D6A5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5" t="24416" r="21193" b="17108"/>
          <a:stretch/>
        </p:blipFill>
        <p:spPr>
          <a:xfrm>
            <a:off x="2067950" y="1434905"/>
            <a:ext cx="9354766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7C57BDE-2704-9264-9449-FBDB8E1E2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1" t="25424" r="20961" b="9519"/>
          <a:stretch/>
        </p:blipFill>
        <p:spPr>
          <a:xfrm>
            <a:off x="1603716" y="1491175"/>
            <a:ext cx="8485348" cy="52331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9C2D8AB-465C-FF20-4314-2D83DE2BB6FE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5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436FBA-1986-0185-2D19-A2D17C3D2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6" t="22550" r="21308" b="10545"/>
          <a:stretch/>
        </p:blipFill>
        <p:spPr>
          <a:xfrm>
            <a:off x="2307100" y="1420837"/>
            <a:ext cx="8510955" cy="544033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B6202F-8BFF-4944-3295-AF4C26146AEB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2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B6202F-8BFF-4944-3295-AF4C26146AEB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77E558-EC39-7D40-EBA0-FEFB7AF30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2" t="22550" r="25461" b="17933"/>
          <a:stretch/>
        </p:blipFill>
        <p:spPr>
          <a:xfrm>
            <a:off x="2268976" y="1559064"/>
            <a:ext cx="8131126" cy="52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1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692FA7-221B-B425-54B7-B777549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9" t="21730" r="24654" b="8288"/>
          <a:stretch/>
        </p:blipFill>
        <p:spPr>
          <a:xfrm>
            <a:off x="2851665" y="1434905"/>
            <a:ext cx="7178600" cy="54362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79A600-DA28-4910-6EDC-C8FC359D9C8F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5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43F1B9-87C7-43DA-43EC-F829BCAF01E4}"/>
              </a:ext>
            </a:extLst>
          </p:cNvPr>
          <p:cNvSpPr txBox="1"/>
          <p:nvPr/>
        </p:nvSpPr>
        <p:spPr>
          <a:xfrm>
            <a:off x="6780628" y="1814732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</a:rPr>
              <a:t>Segundo trimestre</a:t>
            </a:r>
            <a:endParaRPr lang="es-CO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13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83E4B7-DC47-17E8-9E77-27F1193C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9" t="22140" r="23385" b="8903"/>
          <a:stretch/>
        </p:blipFill>
        <p:spPr>
          <a:xfrm>
            <a:off x="2293033" y="1406769"/>
            <a:ext cx="7287065" cy="54512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345561-0ECD-B0AA-1184-0CBF93B2441D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7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E0A6D6-83CD-89A8-06E1-F478843CA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5" t="26245" r="28923" b="22243"/>
          <a:stretch/>
        </p:blipFill>
        <p:spPr>
          <a:xfrm>
            <a:off x="1688122" y="1434906"/>
            <a:ext cx="8555959" cy="54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0C3ED4-0F98-BE1B-CEF0-CFD2FBFFC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85" t="44100" r="26153" b="9519"/>
          <a:stretch/>
        </p:blipFill>
        <p:spPr>
          <a:xfrm>
            <a:off x="1252617" y="1420837"/>
            <a:ext cx="9791707" cy="54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B7B6F5-F69C-35DC-337D-83E1B5B47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3" t="25630" r="26615" b="9312"/>
          <a:stretch/>
        </p:blipFill>
        <p:spPr>
          <a:xfrm>
            <a:off x="2528108" y="1434905"/>
            <a:ext cx="7361480" cy="54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06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C8EE6C-09F7-8E13-C82A-4BA87F73A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t="35480" r="28808" b="15881"/>
          <a:stretch/>
        </p:blipFill>
        <p:spPr>
          <a:xfrm>
            <a:off x="1816261" y="1477108"/>
            <a:ext cx="8559478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2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E97563-23BA-6694-3001-32CD21361B61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C887DDEF-9DC5-ABB8-815D-3367A1DF4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7" t="15100" r="22703" b="27350"/>
          <a:stretch/>
        </p:blipFill>
        <p:spPr>
          <a:xfrm>
            <a:off x="1561382" y="1564393"/>
            <a:ext cx="8725338" cy="53001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4DA742E-9552-6F25-0DD5-C9D6FB9D292B}"/>
              </a:ext>
            </a:extLst>
          </p:cNvPr>
          <p:cNvSpPr txBox="1"/>
          <p:nvPr/>
        </p:nvSpPr>
        <p:spPr>
          <a:xfrm>
            <a:off x="0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1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F9104F-1518-F273-3883-CE12446F5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77" t="24398" r="30885" b="9108"/>
          <a:stretch/>
        </p:blipFill>
        <p:spPr>
          <a:xfrm>
            <a:off x="3249635" y="1434904"/>
            <a:ext cx="5767755" cy="53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6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47F934-205A-7F8E-1DD8-F03D8CA33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t="30965" r="28577" b="19986"/>
          <a:stretch/>
        </p:blipFill>
        <p:spPr>
          <a:xfrm>
            <a:off x="1983544" y="1448973"/>
            <a:ext cx="8577497" cy="54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7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777069-C393-46DB-6CD2-09D718C8F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4" t="22756" r="30770" b="20807"/>
          <a:stretch/>
        </p:blipFill>
        <p:spPr>
          <a:xfrm>
            <a:off x="3038621" y="1392702"/>
            <a:ext cx="6816718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8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0EF24-32C0-419F-CB5F-35CC046B8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3" t="24398" r="30769" b="16907"/>
          <a:stretch/>
        </p:blipFill>
        <p:spPr>
          <a:xfrm>
            <a:off x="2968284" y="1411887"/>
            <a:ext cx="6569611" cy="544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1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93AD08C-9C91-B50A-0435-8D7BA0EF9DAA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Objetivo general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C72D72-81E4-6BCB-5BC6-D85E2A2DA6FE}"/>
              </a:ext>
            </a:extLst>
          </p:cNvPr>
          <p:cNvSpPr txBox="1"/>
          <p:nvPr/>
        </p:nvSpPr>
        <p:spPr>
          <a:xfrm>
            <a:off x="0" y="1384727"/>
            <a:ext cx="12192000" cy="38136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Desarrollar un sistema de información web con enfoque en reservas para actividades recreativas , se quiere una usabilidad para cualquier usuario donde su funcionamiento sea sencillo, efectivo y rápido para el público que sea necesario un sistema innovador para la comunidad que desee usarla.</a:t>
            </a:r>
          </a:p>
        </p:txBody>
      </p:sp>
    </p:spTree>
    <p:extLst>
      <p:ext uri="{BB962C8B-B14F-4D97-AF65-F5344CB8AC3E}">
        <p14:creationId xmlns:p14="http://schemas.microsoft.com/office/powerpoint/2010/main" val="2499361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5449DA-3F0E-1713-6BA6-5B430D10F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2" t="28092" r="30192" b="19780"/>
          <a:stretch/>
        </p:blipFill>
        <p:spPr>
          <a:xfrm>
            <a:off x="2461846" y="1463040"/>
            <a:ext cx="74764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9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381B7-0727-74F9-5252-61509662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9"/>
          <a:stretch/>
        </p:blipFill>
        <p:spPr>
          <a:xfrm>
            <a:off x="0" y="1422511"/>
            <a:ext cx="12192000" cy="54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5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9B5FF3-19DD-8D51-76C8-3FFC7D65D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0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B54570-5B42-F314-76B7-27E428904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0"/>
          <a:stretch/>
        </p:blipFill>
        <p:spPr>
          <a:xfrm>
            <a:off x="0" y="1392702"/>
            <a:ext cx="6096000" cy="54652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B6DEA6-2DA6-E32C-2CBB-5F334AB23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9"/>
          <a:stretch/>
        </p:blipFill>
        <p:spPr>
          <a:xfrm>
            <a:off x="6096000" y="1392702"/>
            <a:ext cx="6096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25D5BC-7D8A-5833-2D77-C8A9B18C2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420837"/>
            <a:ext cx="12192000" cy="54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2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99D3BC-7A56-F54E-C04D-C78598DB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24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7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5C3A49-0A44-CE4E-42DB-B63B5AB0E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7" t="22394" r="26693" b="18145"/>
          <a:stretch/>
        </p:blipFill>
        <p:spPr>
          <a:xfrm>
            <a:off x="1322614" y="1490562"/>
            <a:ext cx="9546771" cy="53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7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C03CA9-981C-C14B-CBAD-010C301A2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3" t="21008" r="26201" b="6954"/>
          <a:stretch/>
        </p:blipFill>
        <p:spPr>
          <a:xfrm>
            <a:off x="1208314" y="1419367"/>
            <a:ext cx="9775371" cy="543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55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B55075E-843F-6906-94AA-B49E34940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29" y="2145489"/>
            <a:ext cx="12205929" cy="25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25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II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F67005-3E22-346E-9EEA-28B10CDC6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22939" r="21620" b="25867"/>
          <a:stretch/>
        </p:blipFill>
        <p:spPr>
          <a:xfrm>
            <a:off x="1597354" y="1380398"/>
            <a:ext cx="9742714" cy="54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7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78268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000" b="1" dirty="0">
                <a:solidFill>
                  <a:schemeClr val="bg1"/>
                </a:solidFill>
              </a:rPr>
              <a:t>Objetivos específicos del sistema</a:t>
            </a:r>
            <a:endParaRPr lang="es-CO" sz="60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4590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Disminuir el tiempo general de la planeación y  la reserva para actividades con enfoque recreativo.</a:t>
            </a:r>
            <a:endParaRPr lang="es-MX" sz="2500" b="0" i="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Funcionar como un sistema de conexión entre el cliente y la empresa y que existan gran variedad de empresas.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Conocer que es lo más necesario para los clientes cuando recurren a este servicio</a:t>
            </a:r>
            <a:r>
              <a:rPr lang="es-MX" sz="2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128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II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B203ED-FC67-17F5-AC8F-8D97E2791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6" t="21403" r="31453" b="20291"/>
          <a:stretch/>
        </p:blipFill>
        <p:spPr>
          <a:xfrm>
            <a:off x="1305435" y="1471245"/>
            <a:ext cx="9581129" cy="53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6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43F1B9-87C7-43DA-43EC-F829BCAF01E4}"/>
              </a:ext>
            </a:extLst>
          </p:cNvPr>
          <p:cNvSpPr txBox="1"/>
          <p:nvPr/>
        </p:nvSpPr>
        <p:spPr>
          <a:xfrm>
            <a:off x="6780628" y="1814732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</a:rPr>
              <a:t>Tercer trimestre</a:t>
            </a:r>
            <a:endParaRPr lang="es-CO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27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54939A4-FE71-64B7-8A11-FCFC587FB83B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MER notación </a:t>
            </a:r>
            <a:r>
              <a:rPr lang="en-US" sz="6600" b="1" dirty="0">
                <a:solidFill>
                  <a:schemeClr val="bg1"/>
                </a:solidFill>
              </a:rPr>
              <a:t>crow’s foot</a:t>
            </a: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94317EFF-AF06-813A-CC1B-E3A8ACB1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3762"/>
            <a:ext cx="12192000" cy="52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4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86489A-5366-EBC2-5A3A-EFECEAE26718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BBEC01-2D3D-6003-266D-C91FD472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85" y="1407169"/>
            <a:ext cx="5152571" cy="34762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E8CBC0C-DE9E-5D8E-E5FA-5EB594B8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685" y="4883391"/>
            <a:ext cx="5152571" cy="14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03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62C522F-73F6-BC87-2898-24279D0782AE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2C74AF-4852-DD52-F1FD-BFA78695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1" y="1435650"/>
            <a:ext cx="5544457" cy="338633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C7FB5A-7672-73B4-0499-19D5983D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0" y="4821980"/>
            <a:ext cx="5544457" cy="15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9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890B78-1FEA-20FD-96CF-718BC2A48BB3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BFCD34-637E-C568-80B9-222FDA852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43" y="1428471"/>
            <a:ext cx="5588000" cy="37371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097E75-9DCD-9D13-3B21-12E515914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2"/>
          <a:stretch/>
        </p:blipFill>
        <p:spPr>
          <a:xfrm>
            <a:off x="3091543" y="5165669"/>
            <a:ext cx="5588000" cy="1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06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3EDA53F-966A-3B54-C31F-149E1F240B00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01A9F3-F34E-BF59-D9FB-AAE6353E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11" y="1433008"/>
            <a:ext cx="5391203" cy="355990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769E71-06B1-2CB4-3F3D-64F9117C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711" y="4992914"/>
            <a:ext cx="5391203" cy="16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99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0057C5E-5B19-1DA7-E974-4AD8264244CA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124DA4-24D3-BCE5-6C9F-E985146E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54" y="1397096"/>
            <a:ext cx="5103070" cy="31894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2C5603-3B65-2108-E6F4-CF8F2248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854" y="4586514"/>
            <a:ext cx="5103070" cy="13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85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B8E429D-1891-5265-5369-EB83637F1C4A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07B7CF-7D97-AF14-7679-65AAA2CD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35" y="1415249"/>
            <a:ext cx="7542530" cy="341800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EADF92-FB13-ACE6-0D77-81B11F0F6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04"/>
          <a:stretch/>
        </p:blipFill>
        <p:spPr>
          <a:xfrm>
            <a:off x="2324735" y="4822370"/>
            <a:ext cx="7466379" cy="20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6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9D1013-70EA-022D-2E14-0076BB07BBC5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CEE145-6F9F-2D2B-4386-C7C3179D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51" y="1430888"/>
            <a:ext cx="9894897" cy="29669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75FE855-2379-D4F3-9D44-A2763A2C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3" y="4713143"/>
            <a:ext cx="7742932" cy="21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2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12132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</a:rPr>
              <a:t>Objetivos específicos del ciclo de vida del sistema</a:t>
            </a:r>
            <a:endParaRPr lang="es-MX" sz="4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45831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Recolectar información de la utilidad que va a tener el software web.</a:t>
            </a:r>
            <a:endParaRPr lang="es-MX" sz="2500" b="0" i="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Analizar lo que puede ayudar a los clientes para un buen manejo del servicio que desea.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Diseñar un sistema de ayuda a clientes y empresas que tienen énfasis en servicios de actividades recreativas.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Probar que el sistema de información web  cumpla con lo esperado.</a:t>
            </a:r>
            <a:endParaRPr lang="es-MX" sz="25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543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53A517-54D5-9F9A-1A1A-21026EAB1281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180F0F-207B-E5C0-A7FF-953CF892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33" y="4619757"/>
            <a:ext cx="7742932" cy="21448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28F0E2-005F-A892-3394-30EF0F72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905"/>
            <a:ext cx="12192000" cy="26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42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FE6DA4-180D-5D11-7DDB-84457A6C900C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087594-0B10-6981-92BE-6253FBD4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33" y="4133356"/>
            <a:ext cx="7742932" cy="21448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7273DD-057F-4774-F182-E8445345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9312"/>
            <a:ext cx="12192000" cy="244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57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B4AB7-F006-68CC-D445-CC21CE99F57E}"/>
              </a:ext>
            </a:extLst>
          </p:cNvPr>
          <p:cNvSpPr txBox="1"/>
          <p:nvPr/>
        </p:nvSpPr>
        <p:spPr>
          <a:xfrm>
            <a:off x="0" y="0"/>
            <a:ext cx="979111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Identificación 3FN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893ADA-A6B5-ECA9-6EE2-8EB9ACED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396"/>
            <a:ext cx="12192000" cy="25735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4379393-C4C3-1E0A-0EDA-5150C344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4" y="4317175"/>
            <a:ext cx="7742932" cy="21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9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E56D64-3364-12D2-1EB6-34222B5AE543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217C25-98FD-F746-3053-6264CBEA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596"/>
            <a:ext cx="12192000" cy="55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99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EF0F5C-B789-4C0D-360D-5515B3D4FE79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CD470-2A85-A3D3-07C8-11438BB7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577"/>
            <a:ext cx="12192000" cy="543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49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B681CB-D35F-EDE8-410B-50DBF14BD52C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831F2F-EB5B-5120-10C0-7CDCDE19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190"/>
            <a:ext cx="12192000" cy="54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52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0EC2CF-22BC-794D-1F65-1F39DFAC1528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13D81A-9C96-C4B6-D2DF-E0634105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6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67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256129-177E-02A9-EFD8-EF5ABF08454E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Diccionario de datos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710DDD-1072-CB4F-6C28-A10F4CE2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936"/>
            <a:ext cx="12192000" cy="54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99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F4CEA3-63BA-52C6-8C66-D25B2FD16FDB}"/>
              </a:ext>
            </a:extLst>
          </p:cNvPr>
          <p:cNvSpPr txBox="1"/>
          <p:nvPr/>
        </p:nvSpPr>
        <p:spPr>
          <a:xfrm>
            <a:off x="0" y="0"/>
            <a:ext cx="73152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Diagrama de clases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2D0276-AFCA-0D4D-31B7-1745D671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75" y="1396564"/>
            <a:ext cx="6668086" cy="54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5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F6A319-E2CE-6B95-CCB5-EB464F489577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Diagrama de distribución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4615C7E-FDCA-AE77-3BB2-6015A9906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42" y="1475874"/>
            <a:ext cx="7395411" cy="53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6C234F-E24B-E0B8-9E12-26196BF22161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Pregunta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7CEF1A-C820-FACD-1ED8-1BD193EFFF2D}"/>
              </a:ext>
            </a:extLst>
          </p:cNvPr>
          <p:cNvSpPr txBox="1"/>
          <p:nvPr/>
        </p:nvSpPr>
        <p:spPr>
          <a:xfrm>
            <a:off x="-1028" y="1431774"/>
            <a:ext cx="12192000" cy="22834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¿Como se puede facilitar todo el proceso que con lleva hacer una actividad con enfoque recreativo y/o reservas</a:t>
            </a:r>
            <a:r>
              <a:rPr lang="es-US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mediante un sistema de información web</a:t>
            </a:r>
            <a:r>
              <a:rPr lang="es-CO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, sin tener alguna experiencia profesional?</a:t>
            </a:r>
          </a:p>
        </p:txBody>
      </p:sp>
    </p:spTree>
    <p:extLst>
      <p:ext uri="{BB962C8B-B14F-4D97-AF65-F5344CB8AC3E}">
        <p14:creationId xmlns:p14="http://schemas.microsoft.com/office/powerpoint/2010/main" val="3433296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955246F-96C7-5BFA-69A2-D9F06C68D543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DCDE45-0622-D23F-FC2A-DEC19D9B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7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80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A9EE288-A9D0-5479-80C4-F8508C85EFCF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53B2F4-3710-377D-BFE7-003CFA75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7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614202-ADFA-E633-596F-037F503B85E2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A21F80-A4A2-97A2-E333-736A141B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663"/>
            <a:ext cx="6096000" cy="54623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8C0D80-D351-4619-F879-1B51AC01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5663"/>
            <a:ext cx="6096000" cy="5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48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524C215-8531-F105-4EBE-5584D7870146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94E1CB-A08F-4BCF-6183-09217464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662"/>
            <a:ext cx="12192000" cy="5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91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CA85E52-F773-D843-3E74-5006680420A2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DDF43B-2DC4-46FB-0FE9-BE9202BA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6"/>
            <a:ext cx="12192000" cy="5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7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4EAA70-0DE7-25D8-126D-BE5207ED26D3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B963FE-C628-7EBD-7C92-2F7E2AEF7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788"/>
            <a:ext cx="12192000" cy="54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26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99B8CE7-CD07-28D6-62DC-E50FBF7F8FEC}"/>
              </a:ext>
            </a:extLst>
          </p:cNvPr>
          <p:cNvSpPr txBox="1"/>
          <p:nvPr/>
        </p:nvSpPr>
        <p:spPr>
          <a:xfrm>
            <a:off x="0" y="0"/>
            <a:ext cx="96223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 HTML - CSS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E347B1-E3F5-9292-C403-F1D2553F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788"/>
            <a:ext cx="12192000" cy="54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95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1B6324A1-6933-02AD-F04B-31E2E2B1C0D9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Control de versiones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7DCA246-B4AB-A653-4880-EB271249C343}"/>
              </a:ext>
            </a:extLst>
          </p:cNvPr>
          <p:cNvSpPr txBox="1"/>
          <p:nvPr/>
        </p:nvSpPr>
        <p:spPr>
          <a:xfrm>
            <a:off x="0" y="144897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Para el control de las </a:t>
            </a:r>
            <a:r>
              <a:rPr lang="es-MX" sz="250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versiónes </a:t>
            </a:r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 utilizó la herramienta GitHub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1D3E86-3C02-40F2-799E-26A55150F573}"/>
              </a:ext>
            </a:extLst>
          </p:cNvPr>
          <p:cNvSpPr txBox="1"/>
          <p:nvPr/>
        </p:nvSpPr>
        <p:spPr>
          <a:xfrm>
            <a:off x="0" y="6380946"/>
            <a:ext cx="1219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2"/>
              </a:rPr>
              <a:t>https://github.com/srodriguezrobayo/Escuadron_salchichon.git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000A90-1DBB-DCE9-7634-3938229AE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6026"/>
            <a:ext cx="12192000" cy="4531864"/>
          </a:xfrm>
          <a:prstGeom prst="rect">
            <a:avLst/>
          </a:prstGeom>
        </p:spPr>
      </p:pic>
      <p:pic>
        <p:nvPicPr>
          <p:cNvPr id="18" name="Picture 6" descr="Qué es GitHub y por qué es útil al aprender programación | HACK A BOSS">
            <a:extLst>
              <a:ext uri="{FF2B5EF4-FFF2-40B4-BE49-F238E27FC236}">
                <a16:creationId xmlns:a16="http://schemas.microsoft.com/office/drawing/2014/main" id="{6DB92E30-7FF6-CE08-7D40-25B349AB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025"/>
            <a:ext cx="6096000" cy="453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1E0F8B0-991C-3000-7721-CC6729CD6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26024"/>
            <a:ext cx="6096000" cy="45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6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86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F072EF-95CF-B02B-8414-974AE19DB804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Planteamiento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50D6D4-8850-FEF0-3C0D-29DE4F7EBFE9}"/>
              </a:ext>
            </a:extLst>
          </p:cNvPr>
          <p:cNvSpPr txBox="1"/>
          <p:nvPr/>
        </p:nvSpPr>
        <p:spPr>
          <a:xfrm>
            <a:off x="0" y="1432254"/>
            <a:ext cx="12192000" cy="38136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 Realizar reservas para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una actividad recreativa siempre suele llegar 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 ser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muy tardío 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y no muy eficiente, 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esos aspectos que suelen hacer que el realizar una actividad de esta índole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sea tan tedioso y con este sistema se busca mejorar la eficiencia para mejorar las reservas y/o actividades recreativas.</a:t>
            </a:r>
          </a:p>
        </p:txBody>
      </p:sp>
    </p:spTree>
    <p:extLst>
      <p:ext uri="{BB962C8B-B14F-4D97-AF65-F5344CB8AC3E}">
        <p14:creationId xmlns:p14="http://schemas.microsoft.com/office/powerpoint/2010/main" val="874640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7CF4B1-8159-8EAF-1DE2-E2505DF70F18}"/>
              </a:ext>
            </a:extLst>
          </p:cNvPr>
          <p:cNvSpPr txBox="1"/>
          <p:nvPr/>
        </p:nvSpPr>
        <p:spPr>
          <a:xfrm>
            <a:off x="1" y="0"/>
            <a:ext cx="7460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Alcance del proyecto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66CBA8-B052-2F90-BA89-D592976B4D86}"/>
              </a:ext>
            </a:extLst>
          </p:cNvPr>
          <p:cNvSpPr txBox="1"/>
          <p:nvPr/>
        </p:nvSpPr>
        <p:spPr>
          <a:xfrm>
            <a:off x="-5502" y="1396690"/>
            <a:ext cx="12198878" cy="4583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Desarrollar un sistema de información de reservas en un plazo máximo de un año y medio, se espera un uso para todo usuario que le interese el usar el sistema en la ciudad de Bogotá D.C en Colombia,  y darle una aplicación para empresas dedicadas a actividades recreativas y ayudar a los usuarios a una mejor experiencia para hacer reservas de manera rápida y eficaz.</a:t>
            </a:r>
            <a:endParaRPr lang="es-ES" sz="25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3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C1D8A0-F767-15CF-E438-79A594B3D3D8}"/>
              </a:ext>
            </a:extLst>
          </p:cNvPr>
          <p:cNvSpPr txBox="1"/>
          <p:nvPr/>
        </p:nvSpPr>
        <p:spPr>
          <a:xfrm>
            <a:off x="1" y="0"/>
            <a:ext cx="4439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Justificación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3D6E0B-BC3B-BF72-3DB9-DF1DCB4CEE59}"/>
              </a:ext>
            </a:extLst>
          </p:cNvPr>
          <p:cNvSpPr txBox="1"/>
          <p:nvPr/>
        </p:nvSpPr>
        <p:spPr>
          <a:xfrm>
            <a:off x="0" y="1457739"/>
            <a:ext cx="12192000" cy="4583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Este proyecto se realiza con el fin de facilitar a las empresas y más que todo a las personas poder realizar reservas sin necesidad de estar realizando llamadas y sin la seguridad  de que esté disponible el lugar donde quiere reservar. Este software web les permitirá a los clientes poder conocer todo sobre las reserva como en qué lugar quieren reservar si hay disponibilidad, a qué hora y qué día quiere la reserva entre otras cosas.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838887"/>
      </p:ext>
    </p:extLst>
  </p:cSld>
  <p:clrMapOvr>
    <a:masterClrMapping/>
  </p:clrMapOvr>
</p:sld>
</file>

<file path=ppt/theme/theme1.xml><?xml version="1.0" encoding="utf-8"?>
<a:theme xmlns:a="http://schemas.openxmlformats.org/drawingml/2006/main" name="GC-F-004_Formato_Plantilla_Presentación_Power_Po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GC-F-004_Formato_Plantilla_Presentación_Power_Point</Template>
  <TotalTime>193</TotalTime>
  <Words>670</Words>
  <Application>Microsoft Office PowerPoint</Application>
  <PresentationFormat>Panorámica</PresentationFormat>
  <Paragraphs>99</Paragraphs>
  <Slides>68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3" baseType="lpstr">
      <vt:lpstr>Arial</vt:lpstr>
      <vt:lpstr>Calibri</vt:lpstr>
      <vt:lpstr>Times New Roman</vt:lpstr>
      <vt:lpstr>Verdana</vt:lpstr>
      <vt:lpstr>GC-F-004_Formato_Plantilla_Presentación_Power_Point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David Rodriguez Robayo</dc:creator>
  <cp:lastModifiedBy>Sergio David Rodriguez Robayo</cp:lastModifiedBy>
  <cp:revision>210</cp:revision>
  <dcterms:created xsi:type="dcterms:W3CDTF">2022-10-12T18:41:39Z</dcterms:created>
  <dcterms:modified xsi:type="dcterms:W3CDTF">2023-06-28T17:58:59Z</dcterms:modified>
</cp:coreProperties>
</file>